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41"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snapToGrid="0">
      <p:cViewPr varScale="1">
        <p:scale>
          <a:sx n="116" d="100"/>
          <a:sy n="116" d="100"/>
        </p:scale>
        <p:origin x="41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636F05-B97D-5F38-37B1-256C7A89BA3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6C02420-7CB4-1572-9A38-674FB9842E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4DB49DA-5111-CBB2-AF4A-8F43EA0A5E55}"/>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5" name="フッター プレースホルダー 4">
            <a:extLst>
              <a:ext uri="{FF2B5EF4-FFF2-40B4-BE49-F238E27FC236}">
                <a16:creationId xmlns:a16="http://schemas.microsoft.com/office/drawing/2014/main" id="{FD92ED19-B8FF-0C24-7B08-CA9CE9BED75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B761CE-0CD3-EA55-03E2-097B882E4947}"/>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582598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0D36F4-C184-5738-5655-5C1F00CCC47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1B87418-04A6-D73B-7725-9BE9A5C5402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DFC30D1-7016-FE84-7589-AD86A7CE65CE}"/>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5" name="フッター プレースホルダー 4">
            <a:extLst>
              <a:ext uri="{FF2B5EF4-FFF2-40B4-BE49-F238E27FC236}">
                <a16:creationId xmlns:a16="http://schemas.microsoft.com/office/drawing/2014/main" id="{6D1B2647-DB76-9F37-0263-DFAF39047F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69AE5F9-205B-6CA9-8003-9C4E0F64748D}"/>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4140282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0574C1E-AD12-F85C-3981-4F4FFA1B254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12E75FA-9BBA-7C24-2082-4E78A73ECF1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A190B35-E11C-7741-5A3B-7AA0E6365249}"/>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5" name="フッター プレースホルダー 4">
            <a:extLst>
              <a:ext uri="{FF2B5EF4-FFF2-40B4-BE49-F238E27FC236}">
                <a16:creationId xmlns:a16="http://schemas.microsoft.com/office/drawing/2014/main" id="{CB65541F-F239-376E-33BA-904592F0FF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06C05A8-417D-8B65-524A-8DD243CF060F}"/>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834316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31C979-60A5-50E7-208D-B4E7B77A8B3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B4D8C3D-5905-6B81-D53C-134DDE0FFEA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015D8EB-A52D-E507-0B3B-8310D86F4321}"/>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5" name="フッター プレースホルダー 4">
            <a:extLst>
              <a:ext uri="{FF2B5EF4-FFF2-40B4-BE49-F238E27FC236}">
                <a16:creationId xmlns:a16="http://schemas.microsoft.com/office/drawing/2014/main" id="{1CE758DB-756C-4872-DE40-55EF573863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5DB525-0DD2-2D11-9EDE-556B8EC34FC2}"/>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2115849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A861A9-358B-9E45-FE1A-B8554879ED9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8B7517-A0AA-6125-6C94-7722A515D45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A24727C-2A2A-9B89-7154-EA3A0F9BD4F3}"/>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5" name="フッター プレースホルダー 4">
            <a:extLst>
              <a:ext uri="{FF2B5EF4-FFF2-40B4-BE49-F238E27FC236}">
                <a16:creationId xmlns:a16="http://schemas.microsoft.com/office/drawing/2014/main" id="{8EB5824B-5143-F17A-AE50-B19A1C1FA65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A721DF5-3DA5-9BD3-7B4F-C11DD0DF86E7}"/>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2569851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A08601-97BB-A757-3493-838726685E7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6324336-6DDE-0165-0405-7D598D6BA9D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109E469-4431-D6EC-E7C1-D3481C4323C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BF6E805-317F-BC8E-7E80-005D732C4795}"/>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6" name="フッター プレースホルダー 5">
            <a:extLst>
              <a:ext uri="{FF2B5EF4-FFF2-40B4-BE49-F238E27FC236}">
                <a16:creationId xmlns:a16="http://schemas.microsoft.com/office/drawing/2014/main" id="{586E2164-FBE2-B178-A7B5-4A4E9ED51BF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67D9516-B64C-5041-ED6F-240BD021EADE}"/>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406423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AB9499-281B-6979-E18D-236336DA300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4E5FF2C-1707-BFC6-141B-46CC2746AF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E3A0A1E-6B87-6BC2-6AB3-0BFA08B8C13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AF761AB-5223-D300-B90B-27A4850015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8E55CB2-90D2-AFE0-D904-A0B3A80A3DE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232566B-D2A0-62C1-7667-91E0A781D343}"/>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8" name="フッター プレースホルダー 7">
            <a:extLst>
              <a:ext uri="{FF2B5EF4-FFF2-40B4-BE49-F238E27FC236}">
                <a16:creationId xmlns:a16="http://schemas.microsoft.com/office/drawing/2014/main" id="{FB57BADD-76C7-2A94-7DDD-9C81C52EB58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DBBD801-8F9A-1DF3-BE0D-3E8D7E90B737}"/>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279913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A10BB3-0906-C30D-B583-58A96714938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9722688-5362-22C8-3636-811255EBC924}"/>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4" name="フッター プレースホルダー 3">
            <a:extLst>
              <a:ext uri="{FF2B5EF4-FFF2-40B4-BE49-F238E27FC236}">
                <a16:creationId xmlns:a16="http://schemas.microsoft.com/office/drawing/2014/main" id="{90017DC6-5AA0-B0D7-D8E8-D40BAA0B6CC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AB7C5FE-37EA-C983-9863-03EE3788D42A}"/>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1760838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3CBF19A-E368-AB8D-3D8C-3CD2F12A04AE}"/>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3" name="フッター プレースホルダー 2">
            <a:extLst>
              <a:ext uri="{FF2B5EF4-FFF2-40B4-BE49-F238E27FC236}">
                <a16:creationId xmlns:a16="http://schemas.microsoft.com/office/drawing/2014/main" id="{A5E9C3B9-C499-DB13-26D5-BB615A3D8B6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8B87840-6D22-2D28-9D92-FEB7B8EA5EA6}"/>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3670936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E4C2E3-5CC5-7F7A-89AF-95E87C3EDDE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8E6BA6F-F562-69D2-ED08-C4720DA6BD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A133210-F57F-4CD8-BCFA-F5C43F67FD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A99A5F1-6566-BC8B-1264-A90D6FF20496}"/>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6" name="フッター プレースホルダー 5">
            <a:extLst>
              <a:ext uri="{FF2B5EF4-FFF2-40B4-BE49-F238E27FC236}">
                <a16:creationId xmlns:a16="http://schemas.microsoft.com/office/drawing/2014/main" id="{EEAF010B-5F60-BF94-40DB-A7393807860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D11DC0F-4E73-8E9E-B284-089A0FDA6F2D}"/>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354411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711AB1-5FE6-0C1A-8F87-626870C3D26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4EEC29A-3F65-164F-09E4-860903D7E8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ECD0ACB-2F63-E743-CD59-6EAE8FD874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46AFE9A-6E0E-D54F-ABF5-DD6665DE0408}"/>
              </a:ext>
            </a:extLst>
          </p:cNvPr>
          <p:cNvSpPr>
            <a:spLocks noGrp="1"/>
          </p:cNvSpPr>
          <p:nvPr>
            <p:ph type="dt" sz="half" idx="10"/>
          </p:nvPr>
        </p:nvSpPr>
        <p:spPr/>
        <p:txBody>
          <a:bodyPr/>
          <a:lstStyle/>
          <a:p>
            <a:fld id="{32DA7F3F-2C19-C646-B7B0-434E502E0DD6}" type="datetimeFigureOut">
              <a:rPr kumimoji="1" lang="ja-JP" altLang="en-US" smtClean="0"/>
              <a:t>2024/8/18</a:t>
            </a:fld>
            <a:endParaRPr kumimoji="1" lang="ja-JP" altLang="en-US"/>
          </a:p>
        </p:txBody>
      </p:sp>
      <p:sp>
        <p:nvSpPr>
          <p:cNvPr id="6" name="フッター プレースホルダー 5">
            <a:extLst>
              <a:ext uri="{FF2B5EF4-FFF2-40B4-BE49-F238E27FC236}">
                <a16:creationId xmlns:a16="http://schemas.microsoft.com/office/drawing/2014/main" id="{9DB1A258-48E0-2916-AF94-15C190477AE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0C9D08E-BFBD-F108-6F3B-A2FB8313742A}"/>
              </a:ext>
            </a:extLst>
          </p:cNvPr>
          <p:cNvSpPr>
            <a:spLocks noGrp="1"/>
          </p:cNvSpPr>
          <p:nvPr>
            <p:ph type="sldNum" sz="quarter" idx="12"/>
          </p:nvPr>
        </p:nvSpPr>
        <p:spPr/>
        <p:txBody>
          <a:body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4134396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DA1BB37-3326-2EB6-8921-F3223A98F6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E0251CB-256A-6587-464E-E320B72CED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64DFE48-DC64-0285-DAA8-9745EA4BAF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2DA7F3F-2C19-C646-B7B0-434E502E0DD6}" type="datetimeFigureOut">
              <a:rPr kumimoji="1" lang="ja-JP" altLang="en-US" smtClean="0"/>
              <a:t>2024/8/18</a:t>
            </a:fld>
            <a:endParaRPr kumimoji="1" lang="ja-JP" altLang="en-US"/>
          </a:p>
        </p:txBody>
      </p:sp>
      <p:sp>
        <p:nvSpPr>
          <p:cNvPr id="5" name="フッター プレースホルダー 4">
            <a:extLst>
              <a:ext uri="{FF2B5EF4-FFF2-40B4-BE49-F238E27FC236}">
                <a16:creationId xmlns:a16="http://schemas.microsoft.com/office/drawing/2014/main" id="{CBFA9843-7F67-7EAC-06FD-104BF2C751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8E1E031-E384-15B6-EF41-2EF536EC25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0E2A58-D9AF-0341-AB5D-4F81166A3B6D}" type="slidenum">
              <a:rPr kumimoji="1" lang="ja-JP" altLang="en-US" smtClean="0"/>
              <a:t>‹#›</a:t>
            </a:fld>
            <a:endParaRPr kumimoji="1" lang="ja-JP" altLang="en-US"/>
          </a:p>
        </p:txBody>
      </p:sp>
    </p:spTree>
    <p:extLst>
      <p:ext uri="{BB962C8B-B14F-4D97-AF65-F5344CB8AC3E}">
        <p14:creationId xmlns:p14="http://schemas.microsoft.com/office/powerpoint/2010/main" val="2659044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B7C11A1-D868-6CBA-E9C8-3CE348401219}"/>
              </a:ext>
            </a:extLst>
          </p:cNvPr>
          <p:cNvSpPr/>
          <p:nvPr/>
        </p:nvSpPr>
        <p:spPr>
          <a:xfrm>
            <a:off x="0" y="6618514"/>
            <a:ext cx="12192000" cy="23948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2620FBB6-909A-88E1-B1C8-B36A0ABDBD95}"/>
              </a:ext>
            </a:extLst>
          </p:cNvPr>
          <p:cNvSpPr/>
          <p:nvPr/>
        </p:nvSpPr>
        <p:spPr>
          <a:xfrm>
            <a:off x="2550649" y="350069"/>
            <a:ext cx="7090701" cy="399393"/>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3BC6FDD-6CAF-E210-811C-5A988E9F8420}"/>
              </a:ext>
            </a:extLst>
          </p:cNvPr>
          <p:cNvSpPr txBox="1"/>
          <p:nvPr/>
        </p:nvSpPr>
        <p:spPr>
          <a:xfrm>
            <a:off x="3844287" y="396644"/>
            <a:ext cx="4187550" cy="338554"/>
          </a:xfrm>
          <a:prstGeom prst="rect">
            <a:avLst/>
          </a:prstGeom>
          <a:noFill/>
        </p:spPr>
        <p:txBody>
          <a:bodyPr wrap="square">
            <a:spAutoFit/>
          </a:bodyPr>
          <a:lstStyle/>
          <a:p>
            <a:pPr algn="ctr"/>
            <a:r>
              <a:rPr lang="ja-JP" altLang="en-US" sz="1600" b="1">
                <a:solidFill>
                  <a:schemeClr val="bg1"/>
                </a:solidFill>
              </a:rPr>
              <a:t>私が好きな瞬間　授業進行イメージ</a:t>
            </a:r>
            <a:endParaRPr lang="en-US" altLang="ja-JP" sz="1600" b="1" dirty="0">
              <a:solidFill>
                <a:schemeClr val="bg1"/>
              </a:solidFill>
            </a:endParaRPr>
          </a:p>
        </p:txBody>
      </p:sp>
      <p:sp>
        <p:nvSpPr>
          <p:cNvPr id="8" name="三角形 7">
            <a:extLst>
              <a:ext uri="{FF2B5EF4-FFF2-40B4-BE49-F238E27FC236}">
                <a16:creationId xmlns:a16="http://schemas.microsoft.com/office/drawing/2014/main" id="{AF5F9AD6-5DCA-86B3-BAB9-796D68D80F39}"/>
              </a:ext>
            </a:extLst>
          </p:cNvPr>
          <p:cNvSpPr/>
          <p:nvPr/>
        </p:nvSpPr>
        <p:spPr>
          <a:xfrm rot="5400000">
            <a:off x="2467460" y="2811558"/>
            <a:ext cx="274687" cy="142357"/>
          </a:xfrm>
          <a:prstGeom prst="triangle">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a:extLst>
              <a:ext uri="{FF2B5EF4-FFF2-40B4-BE49-F238E27FC236}">
                <a16:creationId xmlns:a16="http://schemas.microsoft.com/office/drawing/2014/main" id="{3418C1D2-2DAD-A613-6F3C-47C969DFD874}"/>
              </a:ext>
            </a:extLst>
          </p:cNvPr>
          <p:cNvSpPr/>
          <p:nvPr/>
        </p:nvSpPr>
        <p:spPr>
          <a:xfrm>
            <a:off x="649749" y="1477099"/>
            <a:ext cx="1793631" cy="365991"/>
          </a:xfrm>
          <a:prstGeom prst="roundRect">
            <a:avLst>
              <a:gd name="adj" fmla="val 50000"/>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7EE50F97-16A2-0B19-0F14-82F1CA15F4E6}"/>
              </a:ext>
            </a:extLst>
          </p:cNvPr>
          <p:cNvSpPr txBox="1"/>
          <p:nvPr/>
        </p:nvSpPr>
        <p:spPr>
          <a:xfrm>
            <a:off x="1019025" y="1522462"/>
            <a:ext cx="1055078" cy="276999"/>
          </a:xfrm>
          <a:prstGeom prst="rect">
            <a:avLst/>
          </a:prstGeom>
          <a:noFill/>
        </p:spPr>
        <p:txBody>
          <a:bodyPr wrap="square">
            <a:spAutoFit/>
          </a:bodyPr>
          <a:lstStyle/>
          <a:p>
            <a:pPr algn="ctr"/>
            <a:r>
              <a:rPr lang="ja-JP" altLang="en-US" sz="1200" b="1">
                <a:solidFill>
                  <a:schemeClr val="bg1"/>
                </a:solidFill>
                <a:latin typeface="Yu Gothic" panose="020B0400000000000000" pitchFamily="34" charset="-128"/>
                <a:ea typeface="Yu Gothic" panose="020B0400000000000000" pitchFamily="34" charset="-128"/>
              </a:rPr>
              <a:t>自己紹介</a:t>
            </a:r>
            <a:endParaRPr lang="ja-JP" altLang="en-US" sz="1200">
              <a:solidFill>
                <a:schemeClr val="bg1"/>
              </a:solidFill>
            </a:endParaRPr>
          </a:p>
        </p:txBody>
      </p:sp>
      <p:sp>
        <p:nvSpPr>
          <p:cNvPr id="12" name="角丸四角形 11">
            <a:extLst>
              <a:ext uri="{FF2B5EF4-FFF2-40B4-BE49-F238E27FC236}">
                <a16:creationId xmlns:a16="http://schemas.microsoft.com/office/drawing/2014/main" id="{21962273-211F-3719-3894-7390371C009E}"/>
              </a:ext>
            </a:extLst>
          </p:cNvPr>
          <p:cNvSpPr/>
          <p:nvPr/>
        </p:nvSpPr>
        <p:spPr>
          <a:xfrm>
            <a:off x="2947472" y="1477099"/>
            <a:ext cx="1793631" cy="365991"/>
          </a:xfrm>
          <a:prstGeom prst="roundRect">
            <a:avLst>
              <a:gd name="adj" fmla="val 50000"/>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CD11CD8D-A57A-2F36-B644-94407A224540}"/>
              </a:ext>
            </a:extLst>
          </p:cNvPr>
          <p:cNvSpPr txBox="1"/>
          <p:nvPr/>
        </p:nvSpPr>
        <p:spPr>
          <a:xfrm>
            <a:off x="3316748" y="1522462"/>
            <a:ext cx="1055078" cy="276999"/>
          </a:xfrm>
          <a:prstGeom prst="rect">
            <a:avLst/>
          </a:prstGeom>
          <a:noFill/>
        </p:spPr>
        <p:txBody>
          <a:bodyPr wrap="square">
            <a:spAutoFit/>
          </a:bodyPr>
          <a:lstStyle/>
          <a:p>
            <a:pPr algn="ctr"/>
            <a:r>
              <a:rPr lang="ja-JP" altLang="en-US" sz="1200" b="1">
                <a:solidFill>
                  <a:schemeClr val="bg1"/>
                </a:solidFill>
                <a:latin typeface="Yu Gothic" panose="020B0400000000000000" pitchFamily="34" charset="-128"/>
                <a:ea typeface="Yu Gothic" panose="020B0400000000000000" pitchFamily="34" charset="-128"/>
              </a:rPr>
              <a:t>授業説明</a:t>
            </a:r>
            <a:endParaRPr lang="ja-JP" altLang="en-US" sz="1200">
              <a:solidFill>
                <a:schemeClr val="bg1"/>
              </a:solidFill>
            </a:endParaRPr>
          </a:p>
        </p:txBody>
      </p:sp>
      <p:sp>
        <p:nvSpPr>
          <p:cNvPr id="14" name="角丸四角形 13">
            <a:extLst>
              <a:ext uri="{FF2B5EF4-FFF2-40B4-BE49-F238E27FC236}">
                <a16:creationId xmlns:a16="http://schemas.microsoft.com/office/drawing/2014/main" id="{963C3D39-1FA0-3BAD-3854-AF8A26F1D33E}"/>
              </a:ext>
            </a:extLst>
          </p:cNvPr>
          <p:cNvSpPr/>
          <p:nvPr/>
        </p:nvSpPr>
        <p:spPr>
          <a:xfrm>
            <a:off x="5104518" y="1477099"/>
            <a:ext cx="1793631" cy="365991"/>
          </a:xfrm>
          <a:prstGeom prst="roundRect">
            <a:avLst>
              <a:gd name="adj" fmla="val 50000"/>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28288D88-A113-3FDE-43F5-F07F1CB1EFE7}"/>
              </a:ext>
            </a:extLst>
          </p:cNvPr>
          <p:cNvSpPr txBox="1"/>
          <p:nvPr/>
        </p:nvSpPr>
        <p:spPr>
          <a:xfrm>
            <a:off x="5414925" y="1522462"/>
            <a:ext cx="1296687" cy="276999"/>
          </a:xfrm>
          <a:prstGeom prst="rect">
            <a:avLst/>
          </a:prstGeom>
          <a:noFill/>
        </p:spPr>
        <p:txBody>
          <a:bodyPr wrap="square">
            <a:spAutoFit/>
          </a:bodyPr>
          <a:lstStyle/>
          <a:p>
            <a:pPr algn="ctr"/>
            <a:r>
              <a:rPr lang="ja-JP" altLang="en-US" sz="1200" b="1">
                <a:solidFill>
                  <a:schemeClr val="bg1"/>
                </a:solidFill>
                <a:latin typeface="Yu Gothic" panose="020B0400000000000000" pitchFamily="34" charset="-128"/>
                <a:ea typeface="Yu Gothic" panose="020B0400000000000000" pitchFamily="34" charset="-128"/>
              </a:rPr>
              <a:t>グループワーク</a:t>
            </a:r>
            <a:endParaRPr lang="ja-JP" altLang="en-US" sz="1200">
              <a:solidFill>
                <a:schemeClr val="bg1"/>
              </a:solidFill>
            </a:endParaRPr>
          </a:p>
        </p:txBody>
      </p:sp>
      <p:sp>
        <p:nvSpPr>
          <p:cNvPr id="16" name="角丸四角形 15">
            <a:extLst>
              <a:ext uri="{FF2B5EF4-FFF2-40B4-BE49-F238E27FC236}">
                <a16:creationId xmlns:a16="http://schemas.microsoft.com/office/drawing/2014/main" id="{EA8FF27C-1920-D7D4-32BE-FED62DB4AC82}"/>
              </a:ext>
            </a:extLst>
          </p:cNvPr>
          <p:cNvSpPr/>
          <p:nvPr/>
        </p:nvSpPr>
        <p:spPr>
          <a:xfrm>
            <a:off x="7402241" y="1477099"/>
            <a:ext cx="1793631" cy="365991"/>
          </a:xfrm>
          <a:prstGeom prst="roundRect">
            <a:avLst>
              <a:gd name="adj" fmla="val 50000"/>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653C1B6D-1750-C4ED-323F-1F560FAEB184}"/>
              </a:ext>
            </a:extLst>
          </p:cNvPr>
          <p:cNvSpPr txBox="1"/>
          <p:nvPr/>
        </p:nvSpPr>
        <p:spPr>
          <a:xfrm>
            <a:off x="7535806" y="1525204"/>
            <a:ext cx="1492128" cy="276999"/>
          </a:xfrm>
          <a:prstGeom prst="rect">
            <a:avLst/>
          </a:prstGeom>
          <a:noFill/>
        </p:spPr>
        <p:txBody>
          <a:bodyPr wrap="square">
            <a:spAutoFit/>
          </a:bodyPr>
          <a:lstStyle/>
          <a:p>
            <a:pPr algn="ctr"/>
            <a:r>
              <a:rPr lang="ja-JP" altLang="en-US" sz="1200" b="1">
                <a:solidFill>
                  <a:schemeClr val="bg1"/>
                </a:solidFill>
              </a:rPr>
              <a:t>講師から質問</a:t>
            </a:r>
          </a:p>
        </p:txBody>
      </p:sp>
      <p:sp>
        <p:nvSpPr>
          <p:cNvPr id="18" name="角丸四角形 17">
            <a:extLst>
              <a:ext uri="{FF2B5EF4-FFF2-40B4-BE49-F238E27FC236}">
                <a16:creationId xmlns:a16="http://schemas.microsoft.com/office/drawing/2014/main" id="{C62600CC-42D6-A042-3893-2A0376AF1926}"/>
              </a:ext>
            </a:extLst>
          </p:cNvPr>
          <p:cNvSpPr/>
          <p:nvPr/>
        </p:nvSpPr>
        <p:spPr>
          <a:xfrm>
            <a:off x="9571010" y="1477099"/>
            <a:ext cx="1793631" cy="365991"/>
          </a:xfrm>
          <a:prstGeom prst="roundRect">
            <a:avLst>
              <a:gd name="adj" fmla="val 50000"/>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A41353FF-AB30-3406-3F47-95854555BAA0}"/>
              </a:ext>
            </a:extLst>
          </p:cNvPr>
          <p:cNvSpPr txBox="1"/>
          <p:nvPr/>
        </p:nvSpPr>
        <p:spPr>
          <a:xfrm>
            <a:off x="9587468" y="1535714"/>
            <a:ext cx="1747355" cy="276999"/>
          </a:xfrm>
          <a:prstGeom prst="rect">
            <a:avLst/>
          </a:prstGeom>
          <a:noFill/>
        </p:spPr>
        <p:txBody>
          <a:bodyPr wrap="square">
            <a:spAutoFit/>
          </a:bodyPr>
          <a:lstStyle/>
          <a:p>
            <a:pPr algn="ctr"/>
            <a:r>
              <a:rPr lang="ja-JP" altLang="en-US" sz="1200" b="1">
                <a:solidFill>
                  <a:schemeClr val="bg1"/>
                </a:solidFill>
                <a:latin typeface="Yu Gothic" panose="020B0400000000000000" pitchFamily="34" charset="-128"/>
                <a:ea typeface="Yu Gothic" panose="020B0400000000000000" pitchFamily="34" charset="-128"/>
              </a:rPr>
              <a:t>質問</a:t>
            </a:r>
            <a:r>
              <a:rPr lang="en-US" altLang="ja-JP" sz="1200" b="1" dirty="0">
                <a:solidFill>
                  <a:schemeClr val="bg1"/>
                </a:solidFill>
                <a:latin typeface="Yu Gothic" panose="020B0400000000000000" pitchFamily="34" charset="-128"/>
                <a:ea typeface="Yu Gothic" panose="020B0400000000000000" pitchFamily="34" charset="-128"/>
              </a:rPr>
              <a:t>/</a:t>
            </a:r>
            <a:r>
              <a:rPr lang="ja-JP" altLang="en-US" sz="1200" b="1">
                <a:solidFill>
                  <a:schemeClr val="bg1"/>
                </a:solidFill>
                <a:latin typeface="Yu Gothic" panose="020B0400000000000000" pitchFamily="34" charset="-128"/>
                <a:ea typeface="Yu Gothic" panose="020B0400000000000000" pitchFamily="34" charset="-128"/>
              </a:rPr>
              <a:t>振り返りなど</a:t>
            </a:r>
            <a:endParaRPr lang="ja-JP" altLang="en-US" sz="1200">
              <a:solidFill>
                <a:schemeClr val="bg1"/>
              </a:solidFill>
            </a:endParaRPr>
          </a:p>
        </p:txBody>
      </p:sp>
      <p:sp>
        <p:nvSpPr>
          <p:cNvPr id="21" name="三角形 20">
            <a:extLst>
              <a:ext uri="{FF2B5EF4-FFF2-40B4-BE49-F238E27FC236}">
                <a16:creationId xmlns:a16="http://schemas.microsoft.com/office/drawing/2014/main" id="{4CFD64DC-1D91-FC21-BD7F-4FC8A980ED4D}"/>
              </a:ext>
            </a:extLst>
          </p:cNvPr>
          <p:cNvSpPr/>
          <p:nvPr/>
        </p:nvSpPr>
        <p:spPr>
          <a:xfrm rot="5400000">
            <a:off x="4778479" y="2811558"/>
            <a:ext cx="274687" cy="142357"/>
          </a:xfrm>
          <a:prstGeom prst="triangle">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三角形 21">
            <a:extLst>
              <a:ext uri="{FF2B5EF4-FFF2-40B4-BE49-F238E27FC236}">
                <a16:creationId xmlns:a16="http://schemas.microsoft.com/office/drawing/2014/main" id="{9F8225F0-E716-0564-517A-10A0DDA36476}"/>
              </a:ext>
            </a:extLst>
          </p:cNvPr>
          <p:cNvSpPr/>
          <p:nvPr/>
        </p:nvSpPr>
        <p:spPr>
          <a:xfrm rot="5400000">
            <a:off x="7004291" y="2811558"/>
            <a:ext cx="274687" cy="142357"/>
          </a:xfrm>
          <a:prstGeom prst="triangle">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三角形 22">
            <a:extLst>
              <a:ext uri="{FF2B5EF4-FFF2-40B4-BE49-F238E27FC236}">
                <a16:creationId xmlns:a16="http://schemas.microsoft.com/office/drawing/2014/main" id="{E0C2BE62-CB3A-2390-7EE3-38F2E66B34A8}"/>
              </a:ext>
            </a:extLst>
          </p:cNvPr>
          <p:cNvSpPr/>
          <p:nvPr/>
        </p:nvSpPr>
        <p:spPr>
          <a:xfrm rot="5400000">
            <a:off x="9255122" y="2811558"/>
            <a:ext cx="274687" cy="142357"/>
          </a:xfrm>
          <a:prstGeom prst="triangle">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959B31DE-21DC-F2AD-481E-1F05231CA8FA}"/>
              </a:ext>
            </a:extLst>
          </p:cNvPr>
          <p:cNvSpPr txBox="1"/>
          <p:nvPr/>
        </p:nvSpPr>
        <p:spPr>
          <a:xfrm>
            <a:off x="604873" y="1993867"/>
            <a:ext cx="1877453" cy="1845570"/>
          </a:xfrm>
          <a:prstGeom prst="rect">
            <a:avLst/>
          </a:prstGeom>
          <a:noFill/>
        </p:spPr>
        <p:txBody>
          <a:bodyPr wrap="square">
            <a:spAutoFit/>
          </a:bodyPr>
          <a:lstStyle/>
          <a:p>
            <a:pPr>
              <a:lnSpc>
                <a:spcPct val="150000"/>
              </a:lnSpc>
            </a:pPr>
            <a:r>
              <a:rPr lang="ja-JP" altLang="en-US" sz="1100" b="1">
                <a:solidFill>
                  <a:srgbClr val="002060"/>
                </a:solidFill>
                <a:latin typeface="Yu Gothic" panose="020B0400000000000000" pitchFamily="34" charset="-128"/>
                <a:ea typeface="Yu Gothic" panose="020B0400000000000000" pitchFamily="34" charset="-128"/>
              </a:rPr>
              <a:t>はじめまして！</a:t>
            </a: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r>
              <a:rPr lang="ja-JP" altLang="en-US" sz="1100" b="1">
                <a:solidFill>
                  <a:srgbClr val="002060"/>
                </a:solidFill>
                <a:latin typeface="Yu Gothic" panose="020B0400000000000000" pitchFamily="34" charset="-128"/>
                <a:ea typeface="Yu Gothic" panose="020B0400000000000000" pitchFamily="34" charset="-128"/>
              </a:rPr>
              <a:t>小野澤峻です！</a:t>
            </a: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br>
              <a:rPr lang="en-US" altLang="ja-JP" sz="1100" b="1" dirty="0">
                <a:solidFill>
                  <a:srgbClr val="002060"/>
                </a:solidFill>
                <a:latin typeface="Yu Gothic" panose="020B0400000000000000" pitchFamily="34" charset="-128"/>
                <a:ea typeface="Yu Gothic" panose="020B0400000000000000" pitchFamily="34" charset="-128"/>
              </a:rPr>
            </a:br>
            <a:r>
              <a:rPr lang="en-US" altLang="ja-JP" sz="1100" b="1" dirty="0">
                <a:solidFill>
                  <a:srgbClr val="002060"/>
                </a:solidFill>
                <a:latin typeface="Yu Gothic" panose="020B0400000000000000" pitchFamily="34" charset="-128"/>
                <a:ea typeface="Yu Gothic" panose="020B0400000000000000" pitchFamily="34" charset="-128"/>
              </a:rPr>
              <a:t>【</a:t>
            </a:r>
            <a:r>
              <a:rPr lang="ja-JP" altLang="en-US" sz="1100" b="1">
                <a:solidFill>
                  <a:srgbClr val="002060"/>
                </a:solidFill>
                <a:latin typeface="Yu Gothic" panose="020B0400000000000000" pitchFamily="34" charset="-128"/>
                <a:ea typeface="Yu Gothic" panose="020B0400000000000000" pitchFamily="34" charset="-128"/>
              </a:rPr>
              <a:t>簡単な自己紹介や、藝術家としての活動紹介</a:t>
            </a:r>
            <a:r>
              <a:rPr lang="en-US" altLang="ja-JP" sz="1100" b="1" dirty="0">
                <a:solidFill>
                  <a:srgbClr val="002060"/>
                </a:solidFill>
                <a:latin typeface="Yu Gothic" panose="020B0400000000000000" pitchFamily="34" charset="-128"/>
                <a:ea typeface="Yu Gothic" panose="020B0400000000000000" pitchFamily="34" charset="-128"/>
              </a:rPr>
              <a:t>】</a:t>
            </a: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p:txBody>
      </p:sp>
      <p:sp>
        <p:nvSpPr>
          <p:cNvPr id="27" name="テキスト ボックス 26">
            <a:extLst>
              <a:ext uri="{FF2B5EF4-FFF2-40B4-BE49-F238E27FC236}">
                <a16:creationId xmlns:a16="http://schemas.microsoft.com/office/drawing/2014/main" id="{B10B4CB7-9C8C-9E6D-F3E6-8132262ABFE5}"/>
              </a:ext>
            </a:extLst>
          </p:cNvPr>
          <p:cNvSpPr txBox="1"/>
          <p:nvPr/>
        </p:nvSpPr>
        <p:spPr>
          <a:xfrm>
            <a:off x="7424453" y="1989444"/>
            <a:ext cx="1747893" cy="4130811"/>
          </a:xfrm>
          <a:prstGeom prst="rect">
            <a:avLst/>
          </a:prstGeom>
          <a:noFill/>
        </p:spPr>
        <p:txBody>
          <a:bodyPr wrap="square">
            <a:spAutoFit/>
          </a:bodyPr>
          <a:lstStyle/>
          <a:p>
            <a:pPr>
              <a:lnSpc>
                <a:spcPct val="150000"/>
              </a:lnSpc>
            </a:pPr>
            <a:r>
              <a:rPr lang="ja-JP" altLang="en-US" sz="1100" b="1">
                <a:solidFill>
                  <a:srgbClr val="002060"/>
                </a:solidFill>
                <a:latin typeface="Yu Gothic" panose="020B0400000000000000" pitchFamily="34" charset="-128"/>
                <a:ea typeface="Yu Gothic" panose="020B0400000000000000" pitchFamily="34" charset="-128"/>
              </a:rPr>
              <a:t>実は、みんなの写真を事前に見させていただきました！僕からも何人かに質問してみたいのだけど、いいかな？</a:t>
            </a: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r>
              <a:rPr lang="ja-JP" altLang="en-US" sz="1100" b="1">
                <a:solidFill>
                  <a:srgbClr val="00B050"/>
                </a:solidFill>
                <a:latin typeface="Yu Gothic" panose="020B0400000000000000" pitchFamily="34" charset="-128"/>
                <a:ea typeface="Yu Gothic" panose="020B0400000000000000" pitchFamily="34" charset="-128"/>
              </a:rPr>
              <a:t>→質問したい子の画像を画面共有しながら生徒を指定して質問をします。</a:t>
            </a:r>
            <a:endParaRPr lang="en-US" altLang="ja-JP" sz="1100" b="1" dirty="0">
              <a:solidFill>
                <a:srgbClr val="00B050"/>
              </a:solidFill>
              <a:latin typeface="Yu Gothic" panose="020B0400000000000000" pitchFamily="34" charset="-128"/>
              <a:ea typeface="Yu Gothic" panose="020B0400000000000000" pitchFamily="34" charset="-128"/>
            </a:endParaRP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r>
              <a:rPr lang="en-US" altLang="ja-JP" sz="1100" b="1" dirty="0">
                <a:solidFill>
                  <a:srgbClr val="002060"/>
                </a:solidFill>
                <a:latin typeface="Yu Gothic" panose="020B0400000000000000" pitchFamily="34" charset="-128"/>
                <a:ea typeface="Yu Gothic" panose="020B0400000000000000" pitchFamily="34" charset="-128"/>
              </a:rPr>
              <a:t>(</a:t>
            </a:r>
            <a:r>
              <a:rPr lang="ja-JP" altLang="en-US" sz="1100" b="1">
                <a:solidFill>
                  <a:srgbClr val="002060"/>
                </a:solidFill>
                <a:latin typeface="Yu Gothic" panose="020B0400000000000000" pitchFamily="34" charset="-128"/>
                <a:ea typeface="Yu Gothic" panose="020B0400000000000000" pitchFamily="34" charset="-128"/>
              </a:rPr>
              <a:t>質問例</a:t>
            </a:r>
            <a:r>
              <a:rPr lang="en-US" altLang="ja-JP" sz="1100" b="1" dirty="0">
                <a:solidFill>
                  <a:srgbClr val="002060"/>
                </a:solidFill>
                <a:latin typeface="Yu Gothic" panose="020B0400000000000000" pitchFamily="34" charset="-128"/>
                <a:ea typeface="Yu Gothic" panose="020B0400000000000000" pitchFamily="34" charset="-128"/>
              </a:rPr>
              <a:t>)</a:t>
            </a:r>
            <a:r>
              <a:rPr lang="ja-JP" altLang="en-US" sz="1100" b="1">
                <a:solidFill>
                  <a:srgbClr val="002060"/>
                </a:solidFill>
                <a:latin typeface="Yu Gothic" panose="020B0400000000000000" pitchFamily="34" charset="-128"/>
                <a:ea typeface="Yu Gothic" panose="020B0400000000000000" pitchFamily="34" charset="-128"/>
              </a:rPr>
              <a:t>この写真は、わざと上から撮影しているように感じたのだけど、なんで目線の高さじゃなくて、上から撮ろうとしたのかな？</a:t>
            </a:r>
            <a:endParaRPr lang="en-US" altLang="ja-JP" sz="1100" b="1" dirty="0">
              <a:solidFill>
                <a:srgbClr val="002060"/>
              </a:solidFill>
              <a:latin typeface="Yu Gothic" panose="020B0400000000000000" pitchFamily="34" charset="-128"/>
              <a:ea typeface="Yu Gothic" panose="020B0400000000000000" pitchFamily="34" charset="-128"/>
            </a:endParaRPr>
          </a:p>
        </p:txBody>
      </p:sp>
      <p:grpSp>
        <p:nvGrpSpPr>
          <p:cNvPr id="69" name="グループ化 68">
            <a:extLst>
              <a:ext uri="{FF2B5EF4-FFF2-40B4-BE49-F238E27FC236}">
                <a16:creationId xmlns:a16="http://schemas.microsoft.com/office/drawing/2014/main" id="{E3BBEA85-170B-CCEF-9394-137D8C9B38BC}"/>
              </a:ext>
            </a:extLst>
          </p:cNvPr>
          <p:cNvGrpSpPr/>
          <p:nvPr/>
        </p:nvGrpSpPr>
        <p:grpSpPr>
          <a:xfrm>
            <a:off x="2171049" y="1226340"/>
            <a:ext cx="454039" cy="446491"/>
            <a:chOff x="2171049" y="1358544"/>
            <a:chExt cx="454039" cy="446491"/>
          </a:xfrm>
        </p:grpSpPr>
        <p:sp>
          <p:nvSpPr>
            <p:cNvPr id="29" name="円/楕円 28">
              <a:extLst>
                <a:ext uri="{FF2B5EF4-FFF2-40B4-BE49-F238E27FC236}">
                  <a16:creationId xmlns:a16="http://schemas.microsoft.com/office/drawing/2014/main" id="{299A50EE-F06C-5F04-827F-0F50D6FB1031}"/>
                </a:ext>
              </a:extLst>
            </p:cNvPr>
            <p:cNvSpPr/>
            <p:nvPr/>
          </p:nvSpPr>
          <p:spPr>
            <a:xfrm>
              <a:off x="2171049" y="1358544"/>
              <a:ext cx="433754" cy="433754"/>
            </a:xfrm>
            <a:prstGeom prst="ellipse">
              <a:avLst/>
            </a:prstGeom>
            <a:solidFill>
              <a:schemeClr val="bg1"/>
            </a:solidFill>
            <a:ln>
              <a:solidFill>
                <a:schemeClr val="tx2">
                  <a:lumMod val="90000"/>
                  <a:lumOff val="1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2573F57A-7834-8295-D32F-13CDA855FF3C}"/>
                </a:ext>
              </a:extLst>
            </p:cNvPr>
            <p:cNvSpPr txBox="1"/>
            <p:nvPr/>
          </p:nvSpPr>
          <p:spPr>
            <a:xfrm>
              <a:off x="2208054" y="1589591"/>
              <a:ext cx="417034" cy="215444"/>
            </a:xfrm>
            <a:prstGeom prst="rect">
              <a:avLst/>
            </a:prstGeom>
            <a:noFill/>
          </p:spPr>
          <p:txBody>
            <a:bodyPr wrap="square">
              <a:spAutoFit/>
            </a:bodyPr>
            <a:lstStyle/>
            <a:p>
              <a:r>
                <a:rPr lang="en-US" altLang="ja-JP" sz="800" b="1" dirty="0">
                  <a:solidFill>
                    <a:srgbClr val="002060"/>
                  </a:solidFill>
                  <a:latin typeface="Yu Gothic" panose="020B0400000000000000" pitchFamily="34" charset="-128"/>
                  <a:ea typeface="Yu Gothic" panose="020B0400000000000000" pitchFamily="34" charset="-128"/>
                </a:rPr>
                <a:t>min</a:t>
              </a:r>
              <a:endParaRPr lang="ja-JP" altLang="en-US" sz="800">
                <a:solidFill>
                  <a:srgbClr val="002060"/>
                </a:solidFill>
              </a:endParaRPr>
            </a:p>
          </p:txBody>
        </p:sp>
        <p:sp>
          <p:nvSpPr>
            <p:cNvPr id="33" name="テキスト ボックス 32">
              <a:extLst>
                <a:ext uri="{FF2B5EF4-FFF2-40B4-BE49-F238E27FC236}">
                  <a16:creationId xmlns:a16="http://schemas.microsoft.com/office/drawing/2014/main" id="{23594294-B5F3-DF66-B452-F1751992E2DF}"/>
                </a:ext>
              </a:extLst>
            </p:cNvPr>
            <p:cNvSpPr txBox="1"/>
            <p:nvPr/>
          </p:nvSpPr>
          <p:spPr>
            <a:xfrm>
              <a:off x="2175993" y="1397733"/>
              <a:ext cx="417034" cy="307777"/>
            </a:xfrm>
            <a:prstGeom prst="rect">
              <a:avLst/>
            </a:prstGeom>
            <a:noFill/>
          </p:spPr>
          <p:txBody>
            <a:bodyPr wrap="square">
              <a:spAutoFit/>
            </a:bodyPr>
            <a:lstStyle/>
            <a:p>
              <a:pPr algn="ctr"/>
              <a:r>
                <a:rPr lang="en-US" altLang="ja-JP" sz="1400" b="1" dirty="0">
                  <a:solidFill>
                    <a:srgbClr val="002060"/>
                  </a:solidFill>
                  <a:latin typeface="Yu Gothic" panose="020B0400000000000000" pitchFamily="34" charset="-128"/>
                  <a:ea typeface="Yu Gothic" panose="020B0400000000000000" pitchFamily="34" charset="-128"/>
                </a:rPr>
                <a:t>5</a:t>
              </a:r>
              <a:endParaRPr lang="ja-JP" altLang="en-US" sz="1400">
                <a:solidFill>
                  <a:srgbClr val="002060"/>
                </a:solidFill>
              </a:endParaRPr>
            </a:p>
          </p:txBody>
        </p:sp>
      </p:grpSp>
      <p:sp>
        <p:nvSpPr>
          <p:cNvPr id="5" name="テキスト ボックス 4">
            <a:extLst>
              <a:ext uri="{FF2B5EF4-FFF2-40B4-BE49-F238E27FC236}">
                <a16:creationId xmlns:a16="http://schemas.microsoft.com/office/drawing/2014/main" id="{9D2300E1-47DD-2403-B123-A7DC3FE011CD}"/>
              </a:ext>
            </a:extLst>
          </p:cNvPr>
          <p:cNvSpPr txBox="1"/>
          <p:nvPr/>
        </p:nvSpPr>
        <p:spPr>
          <a:xfrm>
            <a:off x="2959196" y="1989444"/>
            <a:ext cx="1747893" cy="4638642"/>
          </a:xfrm>
          <a:prstGeom prst="rect">
            <a:avLst/>
          </a:prstGeom>
          <a:noFill/>
        </p:spPr>
        <p:txBody>
          <a:bodyPr wrap="square">
            <a:spAutoFit/>
          </a:bodyPr>
          <a:lstStyle/>
          <a:p>
            <a:pPr>
              <a:lnSpc>
                <a:spcPct val="150000"/>
              </a:lnSpc>
            </a:pPr>
            <a:r>
              <a:rPr lang="ja-JP" altLang="en-US" sz="1100" b="1">
                <a:solidFill>
                  <a:srgbClr val="002060"/>
                </a:solidFill>
                <a:latin typeface="Yu Gothic" panose="020B0400000000000000" pitchFamily="34" charset="-128"/>
                <a:ea typeface="Yu Gothic" panose="020B0400000000000000" pitchFamily="34" charset="-128"/>
              </a:rPr>
              <a:t>みんな、宿題はやってこれたかな？</a:t>
            </a: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r>
              <a:rPr lang="ja-JP" altLang="en-US" sz="1100" b="1">
                <a:solidFill>
                  <a:srgbClr val="002060"/>
                </a:solidFill>
                <a:latin typeface="Yu Gothic" panose="020B0400000000000000" pitchFamily="34" charset="-128"/>
                <a:ea typeface="Yu Gothic" panose="020B0400000000000000" pitchFamily="34" charset="-128"/>
              </a:rPr>
              <a:t>今日は写真を使った授業をします！</a:t>
            </a: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r>
              <a:rPr lang="ja-JP" altLang="en-US" sz="1100" b="1">
                <a:solidFill>
                  <a:srgbClr val="002060"/>
                </a:solidFill>
                <a:latin typeface="Yu Gothic" panose="020B0400000000000000" pitchFamily="34" charset="-128"/>
                <a:ea typeface="Yu Gothic" panose="020B0400000000000000" pitchFamily="34" charset="-128"/>
              </a:rPr>
              <a:t>これからグループのみんなと写真を見せ合ってもらうのだけど、こんな観点で写真を紹介してみてください！</a:t>
            </a:r>
            <a:r>
              <a:rPr lang="en-US" altLang="ja-JP" sz="1100" b="1" dirty="0">
                <a:solidFill>
                  <a:srgbClr val="002060"/>
                </a:solidFill>
                <a:latin typeface="Yu Gothic" panose="020B0400000000000000" pitchFamily="34" charset="-128"/>
                <a:ea typeface="Yu Gothic" panose="020B0400000000000000" pitchFamily="34" charset="-128"/>
              </a:rPr>
              <a:t> </a:t>
            </a:r>
            <a:r>
              <a:rPr lang="en-US" altLang="ja-JP" sz="1100" b="1" dirty="0">
                <a:solidFill>
                  <a:srgbClr val="00B050"/>
                </a:solidFill>
                <a:latin typeface="Yu Gothic" panose="020B0400000000000000" pitchFamily="34" charset="-128"/>
                <a:ea typeface="Yu Gothic" panose="020B0400000000000000" pitchFamily="34" charset="-128"/>
              </a:rPr>
              <a:t>【</a:t>
            </a:r>
            <a:r>
              <a:rPr lang="ja-JP" altLang="en-US" sz="1100" b="1">
                <a:solidFill>
                  <a:srgbClr val="00B050"/>
                </a:solidFill>
                <a:latin typeface="Yu Gothic" panose="020B0400000000000000" pitchFamily="34" charset="-128"/>
                <a:ea typeface="Yu Gothic" panose="020B0400000000000000" pitchFamily="34" charset="-128"/>
              </a:rPr>
              <a:t>スライドで指示</a:t>
            </a:r>
            <a:r>
              <a:rPr lang="en-US" altLang="ja-JP" sz="1100" b="1" dirty="0">
                <a:solidFill>
                  <a:srgbClr val="00B050"/>
                </a:solidFill>
                <a:latin typeface="Yu Gothic" panose="020B0400000000000000" pitchFamily="34" charset="-128"/>
                <a:ea typeface="Yu Gothic" panose="020B0400000000000000" pitchFamily="34" charset="-128"/>
              </a:rPr>
              <a:t>】</a:t>
            </a: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r>
              <a:rPr lang="ja-JP" altLang="en-US" sz="1100" b="1">
                <a:solidFill>
                  <a:srgbClr val="002060"/>
                </a:solidFill>
                <a:latin typeface="Yu Gothic" panose="020B0400000000000000" pitchFamily="34" charset="-128"/>
                <a:ea typeface="Yu Gothic" panose="020B0400000000000000" pitchFamily="34" charset="-128"/>
              </a:rPr>
              <a:t>聞いている人も、こんな視点で聞いてみて、気になったことは本人に聞いてみましょう。</a:t>
            </a:r>
            <a:r>
              <a:rPr lang="en-US" altLang="ja-JP" sz="1100" b="1" dirty="0">
                <a:solidFill>
                  <a:srgbClr val="00B050"/>
                </a:solidFill>
                <a:latin typeface="Yu Gothic" panose="020B0400000000000000" pitchFamily="34" charset="-128"/>
                <a:ea typeface="Yu Gothic" panose="020B0400000000000000" pitchFamily="34" charset="-128"/>
              </a:rPr>
              <a:t>【</a:t>
            </a:r>
            <a:r>
              <a:rPr lang="ja-JP" altLang="en-US" sz="1100" b="1">
                <a:solidFill>
                  <a:srgbClr val="00B050"/>
                </a:solidFill>
                <a:latin typeface="Yu Gothic" panose="020B0400000000000000" pitchFamily="34" charset="-128"/>
                <a:ea typeface="Yu Gothic" panose="020B0400000000000000" pitchFamily="34" charset="-128"/>
              </a:rPr>
              <a:t>スライドで指示</a:t>
            </a:r>
            <a:r>
              <a:rPr lang="en-US" altLang="ja-JP" sz="1100" b="1" dirty="0">
                <a:solidFill>
                  <a:srgbClr val="00B050"/>
                </a:solidFill>
                <a:latin typeface="Yu Gothic" panose="020B0400000000000000" pitchFamily="34" charset="-128"/>
                <a:ea typeface="Yu Gothic" panose="020B0400000000000000" pitchFamily="34" charset="-128"/>
              </a:rPr>
              <a:t>】</a:t>
            </a: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p:txBody>
      </p:sp>
      <p:sp>
        <p:nvSpPr>
          <p:cNvPr id="51" name="テキスト ボックス 50">
            <a:extLst>
              <a:ext uri="{FF2B5EF4-FFF2-40B4-BE49-F238E27FC236}">
                <a16:creationId xmlns:a16="http://schemas.microsoft.com/office/drawing/2014/main" id="{E09D0476-0E1E-FC6B-9667-DE6A984997CB}"/>
              </a:ext>
            </a:extLst>
          </p:cNvPr>
          <p:cNvSpPr txBox="1"/>
          <p:nvPr/>
        </p:nvSpPr>
        <p:spPr>
          <a:xfrm>
            <a:off x="5152029" y="1971603"/>
            <a:ext cx="1841671" cy="4638642"/>
          </a:xfrm>
          <a:prstGeom prst="rect">
            <a:avLst/>
          </a:prstGeom>
          <a:noFill/>
        </p:spPr>
        <p:txBody>
          <a:bodyPr wrap="square">
            <a:spAutoFit/>
          </a:bodyPr>
          <a:lstStyle/>
          <a:p>
            <a:pPr>
              <a:lnSpc>
                <a:spcPct val="150000"/>
              </a:lnSpc>
            </a:pPr>
            <a:r>
              <a:rPr lang="ja-JP" altLang="en-US" sz="1100" b="1">
                <a:solidFill>
                  <a:srgbClr val="002060"/>
                </a:solidFill>
                <a:latin typeface="Yu Gothic" panose="020B0400000000000000" pitchFamily="34" charset="-128"/>
                <a:ea typeface="Yu Gothic" panose="020B0400000000000000" pitchFamily="34" charset="-128"/>
              </a:rPr>
              <a:t>それではグループワーク開始です！各部屋に移動してください！</a:t>
            </a: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endParaRPr lang="en-US" altLang="ja-JP" sz="1100" b="1" dirty="0">
              <a:solidFill>
                <a:srgbClr val="FF5C4C"/>
              </a:solidFill>
              <a:latin typeface="Yu Gothic" panose="020B0400000000000000" pitchFamily="34" charset="-128"/>
              <a:ea typeface="Yu Gothic" panose="020B0400000000000000" pitchFamily="34" charset="-128"/>
            </a:endParaRPr>
          </a:p>
          <a:p>
            <a:pPr>
              <a:lnSpc>
                <a:spcPct val="150000"/>
              </a:lnSpc>
            </a:pPr>
            <a:r>
              <a:rPr lang="en-US" altLang="ja-JP" sz="1100" b="1" dirty="0">
                <a:solidFill>
                  <a:srgbClr val="1759E4"/>
                </a:solidFill>
                <a:latin typeface="Yu Gothic" panose="020B0400000000000000" pitchFamily="34" charset="-128"/>
                <a:ea typeface="Yu Gothic" panose="020B0400000000000000" pitchFamily="34" charset="-128"/>
              </a:rPr>
              <a:t>(</a:t>
            </a:r>
            <a:r>
              <a:rPr lang="ja-JP" altLang="en-US" sz="1100" b="1">
                <a:solidFill>
                  <a:srgbClr val="1759E4"/>
                </a:solidFill>
                <a:latin typeface="Yu Gothic" panose="020B0400000000000000" pitchFamily="34" charset="-128"/>
                <a:ea typeface="Yu Gothic" panose="020B0400000000000000" pitchFamily="34" charset="-128"/>
              </a:rPr>
              <a:t>例</a:t>
            </a:r>
            <a:r>
              <a:rPr lang="en-US" altLang="ja-JP" sz="1100" b="1" dirty="0">
                <a:solidFill>
                  <a:srgbClr val="1759E4"/>
                </a:solidFill>
                <a:latin typeface="Yu Gothic" panose="020B0400000000000000" pitchFamily="34" charset="-128"/>
                <a:ea typeface="Yu Gothic" panose="020B0400000000000000" pitchFamily="34" charset="-128"/>
              </a:rPr>
              <a:t>)</a:t>
            </a:r>
            <a:r>
              <a:rPr lang="ja-JP" altLang="en-US" sz="1100" b="1">
                <a:solidFill>
                  <a:srgbClr val="1759E4"/>
                </a:solidFill>
                <a:latin typeface="Yu Gothic" panose="020B0400000000000000" pitchFamily="34" charset="-128"/>
                <a:ea typeface="Yu Gothic" panose="020B0400000000000000" pitchFamily="34" charset="-128"/>
              </a:rPr>
              <a:t>僕の名前は〇〇です。僕が撮ったのは、お母さんが作ってくれた朝ごはんです。毎日の朝ごはんがとても楽しみでこの瞬間を選びました。</a:t>
            </a:r>
            <a:endParaRPr lang="en-US" altLang="ja-JP" sz="1100" b="1" dirty="0">
              <a:solidFill>
                <a:srgbClr val="1759E4"/>
              </a:solidFill>
              <a:latin typeface="Yu Gothic" panose="020B0400000000000000" pitchFamily="34" charset="-128"/>
              <a:ea typeface="Yu Gothic" panose="020B0400000000000000" pitchFamily="34" charset="-128"/>
            </a:endParaRPr>
          </a:p>
          <a:p>
            <a:pPr>
              <a:lnSpc>
                <a:spcPct val="150000"/>
              </a:lnSpc>
            </a:pPr>
            <a:endParaRPr lang="en-US" altLang="ja-JP" sz="1100" b="1" dirty="0">
              <a:solidFill>
                <a:srgbClr val="1759E4"/>
              </a:solidFill>
              <a:latin typeface="Yu Gothic" panose="020B0400000000000000" pitchFamily="34" charset="-128"/>
              <a:ea typeface="Yu Gothic" panose="020B0400000000000000" pitchFamily="34" charset="-128"/>
            </a:endParaRPr>
          </a:p>
          <a:p>
            <a:pPr>
              <a:lnSpc>
                <a:spcPct val="150000"/>
              </a:lnSpc>
            </a:pPr>
            <a:r>
              <a:rPr lang="ja-JP" altLang="en-US" sz="1100" b="1">
                <a:solidFill>
                  <a:srgbClr val="FF0000"/>
                </a:solidFill>
                <a:latin typeface="Yu Gothic" panose="020B0400000000000000" pitchFamily="34" charset="-128"/>
                <a:ea typeface="Yu Gothic" panose="020B0400000000000000" pitchFamily="34" charset="-128"/>
              </a:rPr>
              <a:t>チームメイト質問例</a:t>
            </a:r>
            <a:r>
              <a:rPr lang="en-US" altLang="ja-JP" sz="1100" b="1" dirty="0">
                <a:solidFill>
                  <a:srgbClr val="FF0000"/>
                </a:solidFill>
                <a:latin typeface="Yu Gothic" panose="020B0400000000000000" pitchFamily="34" charset="-128"/>
                <a:ea typeface="Yu Gothic" panose="020B0400000000000000" pitchFamily="34" charset="-128"/>
              </a:rPr>
              <a:t>)</a:t>
            </a:r>
            <a:br>
              <a:rPr lang="en-US" altLang="ja-JP" sz="1100" b="1" dirty="0">
                <a:solidFill>
                  <a:srgbClr val="FF0000"/>
                </a:solidFill>
                <a:latin typeface="Yu Gothic" panose="020B0400000000000000" pitchFamily="34" charset="-128"/>
                <a:ea typeface="Yu Gothic" panose="020B0400000000000000" pitchFamily="34" charset="-128"/>
              </a:rPr>
            </a:br>
            <a:r>
              <a:rPr lang="ja-JP" altLang="en-US" sz="1100" b="1">
                <a:solidFill>
                  <a:srgbClr val="FF0000"/>
                </a:solidFill>
                <a:latin typeface="Yu Gothic" panose="020B0400000000000000" pitchFamily="34" charset="-128"/>
                <a:ea typeface="Yu Gothic" panose="020B0400000000000000" pitchFamily="34" charset="-128"/>
              </a:rPr>
              <a:t>食パンが写っていますが、毎日朝はパンですか？</a:t>
            </a:r>
            <a:endParaRPr lang="en-US" altLang="ja-JP" sz="1100" b="1" dirty="0">
              <a:solidFill>
                <a:srgbClr val="FF0000"/>
              </a:solidFill>
              <a:latin typeface="Yu Gothic" panose="020B0400000000000000" pitchFamily="34" charset="-128"/>
              <a:ea typeface="Yu Gothic" panose="020B0400000000000000" pitchFamily="34" charset="-128"/>
            </a:endParaRPr>
          </a:p>
          <a:p>
            <a:pPr>
              <a:lnSpc>
                <a:spcPct val="150000"/>
              </a:lnSpc>
            </a:pPr>
            <a:endParaRPr lang="en-US" altLang="ja-JP" sz="1100" b="1" dirty="0">
              <a:solidFill>
                <a:srgbClr val="FF0000"/>
              </a:solidFill>
              <a:latin typeface="Yu Gothic" panose="020B0400000000000000" pitchFamily="34" charset="-128"/>
              <a:ea typeface="Yu Gothic" panose="020B0400000000000000" pitchFamily="34" charset="-128"/>
            </a:endParaRPr>
          </a:p>
          <a:p>
            <a:pPr>
              <a:lnSpc>
                <a:spcPct val="150000"/>
              </a:lnSpc>
            </a:pPr>
            <a:r>
              <a:rPr lang="ja-JP" altLang="en-US" sz="1100" b="1">
                <a:solidFill>
                  <a:srgbClr val="FF0000"/>
                </a:solidFill>
                <a:latin typeface="Yu Gothic" panose="020B0400000000000000" pitchFamily="34" charset="-128"/>
                <a:ea typeface="Yu Gothic" panose="020B0400000000000000" pitchFamily="34" charset="-128"/>
              </a:rPr>
              <a:t>チームメイト質問例</a:t>
            </a:r>
            <a:r>
              <a:rPr lang="en-US" altLang="ja-JP" sz="1100" b="1" dirty="0">
                <a:solidFill>
                  <a:srgbClr val="FF0000"/>
                </a:solidFill>
                <a:latin typeface="Yu Gothic" panose="020B0400000000000000" pitchFamily="34" charset="-128"/>
                <a:ea typeface="Yu Gothic" panose="020B0400000000000000" pitchFamily="34" charset="-128"/>
              </a:rPr>
              <a:t>②)</a:t>
            </a:r>
            <a:br>
              <a:rPr lang="en-US" altLang="ja-JP" sz="1100" b="1" dirty="0">
                <a:solidFill>
                  <a:srgbClr val="FF0000"/>
                </a:solidFill>
                <a:latin typeface="Yu Gothic" panose="020B0400000000000000" pitchFamily="34" charset="-128"/>
                <a:ea typeface="Yu Gothic" panose="020B0400000000000000" pitchFamily="34" charset="-128"/>
              </a:rPr>
            </a:br>
            <a:r>
              <a:rPr lang="ja-JP" altLang="en-US" sz="1100" b="1">
                <a:solidFill>
                  <a:srgbClr val="FF0000"/>
                </a:solidFill>
                <a:latin typeface="Yu Gothic" panose="020B0400000000000000" pitchFamily="34" charset="-128"/>
                <a:ea typeface="Yu Gothic" panose="020B0400000000000000" pitchFamily="34" charset="-128"/>
              </a:rPr>
              <a:t>食パンには何を塗るのが好きですか？</a:t>
            </a:r>
            <a:endParaRPr lang="en-US" altLang="ja-JP" sz="1100" b="1" dirty="0">
              <a:solidFill>
                <a:srgbClr val="FF0000"/>
              </a:solidFill>
              <a:latin typeface="Yu Gothic" panose="020B0400000000000000" pitchFamily="34" charset="-128"/>
              <a:ea typeface="Yu Gothic" panose="020B0400000000000000" pitchFamily="34" charset="-128"/>
            </a:endParaRPr>
          </a:p>
        </p:txBody>
      </p:sp>
      <p:sp>
        <p:nvSpPr>
          <p:cNvPr id="67" name="テキスト ボックス 66">
            <a:extLst>
              <a:ext uri="{FF2B5EF4-FFF2-40B4-BE49-F238E27FC236}">
                <a16:creationId xmlns:a16="http://schemas.microsoft.com/office/drawing/2014/main" id="{DC43F086-BCCD-31C0-FFF4-1F19E6F8F6D6}"/>
              </a:ext>
            </a:extLst>
          </p:cNvPr>
          <p:cNvSpPr txBox="1"/>
          <p:nvPr/>
        </p:nvSpPr>
        <p:spPr>
          <a:xfrm>
            <a:off x="9603099" y="1961232"/>
            <a:ext cx="1877453" cy="2607317"/>
          </a:xfrm>
          <a:prstGeom prst="rect">
            <a:avLst/>
          </a:prstGeom>
          <a:noFill/>
        </p:spPr>
        <p:txBody>
          <a:bodyPr wrap="square">
            <a:spAutoFit/>
          </a:bodyPr>
          <a:lstStyle/>
          <a:p>
            <a:pPr>
              <a:lnSpc>
                <a:spcPct val="150000"/>
              </a:lnSpc>
            </a:pPr>
            <a:r>
              <a:rPr lang="en-US" altLang="ja-JP" sz="1100" b="1" dirty="0">
                <a:solidFill>
                  <a:srgbClr val="002060"/>
                </a:solidFill>
                <a:latin typeface="Yu Gothic" panose="020B0400000000000000" pitchFamily="34" charset="-128"/>
                <a:ea typeface="Yu Gothic" panose="020B0400000000000000" pitchFamily="34" charset="-128"/>
              </a:rPr>
              <a:t>◯</a:t>
            </a:r>
            <a:r>
              <a:rPr lang="ja-JP" altLang="en-US" sz="1100" b="1">
                <a:solidFill>
                  <a:srgbClr val="002060"/>
                </a:solidFill>
                <a:latin typeface="Yu Gothic" panose="020B0400000000000000" pitchFamily="34" charset="-128"/>
                <a:ea typeface="Yu Gothic" panose="020B0400000000000000" pitchFamily="34" charset="-128"/>
              </a:rPr>
              <a:t>最初の自己紹介や、授業を通して、何か質問がある方はいますか？</a:t>
            </a: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r>
              <a:rPr lang="en-US" altLang="ja-JP" sz="1100" b="1" dirty="0">
                <a:solidFill>
                  <a:srgbClr val="002060"/>
                </a:solidFill>
                <a:latin typeface="Yu Gothic" panose="020B0400000000000000" pitchFamily="34" charset="-128"/>
                <a:ea typeface="Yu Gothic" panose="020B0400000000000000" pitchFamily="34" charset="-128"/>
              </a:rPr>
              <a:t>◯</a:t>
            </a:r>
            <a:r>
              <a:rPr lang="ja-JP" altLang="en-US" sz="1100" b="1">
                <a:solidFill>
                  <a:srgbClr val="002060"/>
                </a:solidFill>
                <a:latin typeface="Yu Gothic" panose="020B0400000000000000" pitchFamily="34" charset="-128"/>
                <a:ea typeface="Yu Gothic" panose="020B0400000000000000" pitchFamily="34" charset="-128"/>
              </a:rPr>
              <a:t>授業の感想を発表してくれる人はいますか？</a:t>
            </a: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a:p>
            <a:pPr>
              <a:lnSpc>
                <a:spcPct val="150000"/>
              </a:lnSpc>
            </a:pPr>
            <a:r>
              <a:rPr lang="ja-JP" altLang="en-US" sz="1100" b="1">
                <a:solidFill>
                  <a:srgbClr val="002060"/>
                </a:solidFill>
                <a:latin typeface="Yu Gothic" panose="020B0400000000000000" pitchFamily="34" charset="-128"/>
                <a:ea typeface="Yu Gothic" panose="020B0400000000000000" pitchFamily="34" charset="-128"/>
              </a:rPr>
              <a:t>みんなにスライドを使ってメッセージ</a:t>
            </a:r>
            <a:r>
              <a:rPr lang="en-US" altLang="ja-JP" sz="1100" b="1" dirty="0">
                <a:solidFill>
                  <a:srgbClr val="002060"/>
                </a:solidFill>
                <a:latin typeface="Yu Gothic" panose="020B0400000000000000" pitchFamily="34" charset="-128"/>
                <a:ea typeface="Yu Gothic" panose="020B0400000000000000" pitchFamily="34" charset="-128"/>
              </a:rPr>
              <a:t> (2</a:t>
            </a:r>
            <a:r>
              <a:rPr lang="ja-JP" altLang="en-US" sz="1100" b="1">
                <a:solidFill>
                  <a:srgbClr val="002060"/>
                </a:solidFill>
                <a:latin typeface="Yu Gothic" panose="020B0400000000000000" pitchFamily="34" charset="-128"/>
                <a:ea typeface="Yu Gothic" panose="020B0400000000000000" pitchFamily="34" charset="-128"/>
              </a:rPr>
              <a:t>分程度</a:t>
            </a:r>
            <a:r>
              <a:rPr lang="en-US" altLang="ja-JP" sz="1100" b="1" dirty="0">
                <a:solidFill>
                  <a:srgbClr val="002060"/>
                </a:solidFill>
                <a:latin typeface="Yu Gothic" panose="020B0400000000000000" pitchFamily="34" charset="-128"/>
                <a:ea typeface="Yu Gothic" panose="020B0400000000000000" pitchFamily="34" charset="-128"/>
              </a:rPr>
              <a:t>)</a:t>
            </a:r>
          </a:p>
          <a:p>
            <a:pPr>
              <a:lnSpc>
                <a:spcPct val="150000"/>
              </a:lnSpc>
            </a:pPr>
            <a:endParaRPr lang="en-US" altLang="ja-JP" sz="1100" b="1" dirty="0">
              <a:solidFill>
                <a:srgbClr val="002060"/>
              </a:solidFill>
              <a:latin typeface="Yu Gothic" panose="020B0400000000000000" pitchFamily="34" charset="-128"/>
              <a:ea typeface="Yu Gothic" panose="020B0400000000000000" pitchFamily="34" charset="-128"/>
            </a:endParaRPr>
          </a:p>
        </p:txBody>
      </p:sp>
      <p:grpSp>
        <p:nvGrpSpPr>
          <p:cNvPr id="70" name="グループ化 69">
            <a:extLst>
              <a:ext uri="{FF2B5EF4-FFF2-40B4-BE49-F238E27FC236}">
                <a16:creationId xmlns:a16="http://schemas.microsoft.com/office/drawing/2014/main" id="{BA62BE58-F79F-B894-5264-5646131CBE58}"/>
              </a:ext>
            </a:extLst>
          </p:cNvPr>
          <p:cNvGrpSpPr/>
          <p:nvPr/>
        </p:nvGrpSpPr>
        <p:grpSpPr>
          <a:xfrm>
            <a:off x="4380849" y="1226340"/>
            <a:ext cx="454039" cy="446491"/>
            <a:chOff x="2171049" y="1358544"/>
            <a:chExt cx="454039" cy="446491"/>
          </a:xfrm>
        </p:grpSpPr>
        <p:sp>
          <p:nvSpPr>
            <p:cNvPr id="71" name="円/楕円 70">
              <a:extLst>
                <a:ext uri="{FF2B5EF4-FFF2-40B4-BE49-F238E27FC236}">
                  <a16:creationId xmlns:a16="http://schemas.microsoft.com/office/drawing/2014/main" id="{25BA2744-15E9-AD11-8E73-4412EAB14548}"/>
                </a:ext>
              </a:extLst>
            </p:cNvPr>
            <p:cNvSpPr/>
            <p:nvPr/>
          </p:nvSpPr>
          <p:spPr>
            <a:xfrm>
              <a:off x="2171049" y="1358544"/>
              <a:ext cx="433754" cy="433754"/>
            </a:xfrm>
            <a:prstGeom prst="ellipse">
              <a:avLst/>
            </a:prstGeom>
            <a:solidFill>
              <a:schemeClr val="bg1"/>
            </a:solidFill>
            <a:ln>
              <a:solidFill>
                <a:schemeClr val="tx2">
                  <a:lumMod val="90000"/>
                  <a:lumOff val="1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a:extLst>
                <a:ext uri="{FF2B5EF4-FFF2-40B4-BE49-F238E27FC236}">
                  <a16:creationId xmlns:a16="http://schemas.microsoft.com/office/drawing/2014/main" id="{1B399C24-675B-FB88-BE4A-53754FA7D3AA}"/>
                </a:ext>
              </a:extLst>
            </p:cNvPr>
            <p:cNvSpPr txBox="1"/>
            <p:nvPr/>
          </p:nvSpPr>
          <p:spPr>
            <a:xfrm>
              <a:off x="2208054" y="1589591"/>
              <a:ext cx="417034" cy="215444"/>
            </a:xfrm>
            <a:prstGeom prst="rect">
              <a:avLst/>
            </a:prstGeom>
            <a:noFill/>
          </p:spPr>
          <p:txBody>
            <a:bodyPr wrap="square">
              <a:spAutoFit/>
            </a:bodyPr>
            <a:lstStyle/>
            <a:p>
              <a:r>
                <a:rPr lang="en-US" altLang="ja-JP" sz="800" b="1" dirty="0">
                  <a:solidFill>
                    <a:srgbClr val="002060"/>
                  </a:solidFill>
                  <a:latin typeface="Yu Gothic" panose="020B0400000000000000" pitchFamily="34" charset="-128"/>
                  <a:ea typeface="Yu Gothic" panose="020B0400000000000000" pitchFamily="34" charset="-128"/>
                </a:rPr>
                <a:t>min</a:t>
              </a:r>
              <a:endParaRPr lang="ja-JP" altLang="en-US" sz="800">
                <a:solidFill>
                  <a:srgbClr val="002060"/>
                </a:solidFill>
              </a:endParaRPr>
            </a:p>
          </p:txBody>
        </p:sp>
        <p:sp>
          <p:nvSpPr>
            <p:cNvPr id="73" name="テキスト ボックス 72">
              <a:extLst>
                <a:ext uri="{FF2B5EF4-FFF2-40B4-BE49-F238E27FC236}">
                  <a16:creationId xmlns:a16="http://schemas.microsoft.com/office/drawing/2014/main" id="{156CC18D-969D-0F20-A9EE-C270E3320207}"/>
                </a:ext>
              </a:extLst>
            </p:cNvPr>
            <p:cNvSpPr txBox="1"/>
            <p:nvPr/>
          </p:nvSpPr>
          <p:spPr>
            <a:xfrm>
              <a:off x="2175993" y="1397733"/>
              <a:ext cx="417034" cy="307777"/>
            </a:xfrm>
            <a:prstGeom prst="rect">
              <a:avLst/>
            </a:prstGeom>
            <a:noFill/>
          </p:spPr>
          <p:txBody>
            <a:bodyPr wrap="square">
              <a:spAutoFit/>
            </a:bodyPr>
            <a:lstStyle/>
            <a:p>
              <a:pPr algn="ctr"/>
              <a:r>
                <a:rPr lang="en-US" altLang="ja-JP" sz="1400" b="1" dirty="0">
                  <a:solidFill>
                    <a:srgbClr val="002060"/>
                  </a:solidFill>
                  <a:latin typeface="Yu Gothic" panose="020B0400000000000000" pitchFamily="34" charset="-128"/>
                  <a:ea typeface="Yu Gothic" panose="020B0400000000000000" pitchFamily="34" charset="-128"/>
                </a:rPr>
                <a:t>5</a:t>
              </a:r>
              <a:endParaRPr lang="ja-JP" altLang="en-US" sz="1400">
                <a:solidFill>
                  <a:srgbClr val="002060"/>
                </a:solidFill>
              </a:endParaRPr>
            </a:p>
          </p:txBody>
        </p:sp>
      </p:grpSp>
      <p:grpSp>
        <p:nvGrpSpPr>
          <p:cNvPr id="74" name="グループ化 73">
            <a:extLst>
              <a:ext uri="{FF2B5EF4-FFF2-40B4-BE49-F238E27FC236}">
                <a16:creationId xmlns:a16="http://schemas.microsoft.com/office/drawing/2014/main" id="{5CC43F9E-741B-4365-C701-6E795A8C731A}"/>
              </a:ext>
            </a:extLst>
          </p:cNvPr>
          <p:cNvGrpSpPr/>
          <p:nvPr/>
        </p:nvGrpSpPr>
        <p:grpSpPr>
          <a:xfrm>
            <a:off x="6623306" y="1226340"/>
            <a:ext cx="454039" cy="446491"/>
            <a:chOff x="2171049" y="1358544"/>
            <a:chExt cx="454039" cy="446491"/>
          </a:xfrm>
        </p:grpSpPr>
        <p:sp>
          <p:nvSpPr>
            <p:cNvPr id="75" name="円/楕円 74">
              <a:extLst>
                <a:ext uri="{FF2B5EF4-FFF2-40B4-BE49-F238E27FC236}">
                  <a16:creationId xmlns:a16="http://schemas.microsoft.com/office/drawing/2014/main" id="{971021F6-0AB5-8857-1671-E43DEAD2D687}"/>
                </a:ext>
              </a:extLst>
            </p:cNvPr>
            <p:cNvSpPr/>
            <p:nvPr/>
          </p:nvSpPr>
          <p:spPr>
            <a:xfrm>
              <a:off x="2171049" y="1358544"/>
              <a:ext cx="433754" cy="433754"/>
            </a:xfrm>
            <a:prstGeom prst="ellipse">
              <a:avLst/>
            </a:prstGeom>
            <a:solidFill>
              <a:schemeClr val="bg1"/>
            </a:solidFill>
            <a:ln>
              <a:solidFill>
                <a:schemeClr val="tx2">
                  <a:lumMod val="90000"/>
                  <a:lumOff val="1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テキスト ボックス 75">
              <a:extLst>
                <a:ext uri="{FF2B5EF4-FFF2-40B4-BE49-F238E27FC236}">
                  <a16:creationId xmlns:a16="http://schemas.microsoft.com/office/drawing/2014/main" id="{5C3DE9E4-8162-C077-6C35-77C2112BF889}"/>
                </a:ext>
              </a:extLst>
            </p:cNvPr>
            <p:cNvSpPr txBox="1"/>
            <p:nvPr/>
          </p:nvSpPr>
          <p:spPr>
            <a:xfrm>
              <a:off x="2208054" y="1589591"/>
              <a:ext cx="417034" cy="215444"/>
            </a:xfrm>
            <a:prstGeom prst="rect">
              <a:avLst/>
            </a:prstGeom>
            <a:noFill/>
          </p:spPr>
          <p:txBody>
            <a:bodyPr wrap="square">
              <a:spAutoFit/>
            </a:bodyPr>
            <a:lstStyle/>
            <a:p>
              <a:r>
                <a:rPr lang="en-US" altLang="ja-JP" sz="800" b="1" dirty="0">
                  <a:solidFill>
                    <a:srgbClr val="002060"/>
                  </a:solidFill>
                  <a:latin typeface="Yu Gothic" panose="020B0400000000000000" pitchFamily="34" charset="-128"/>
                  <a:ea typeface="Yu Gothic" panose="020B0400000000000000" pitchFamily="34" charset="-128"/>
                </a:rPr>
                <a:t>min</a:t>
              </a:r>
              <a:endParaRPr lang="ja-JP" altLang="en-US" sz="800">
                <a:solidFill>
                  <a:srgbClr val="002060"/>
                </a:solidFill>
              </a:endParaRPr>
            </a:p>
          </p:txBody>
        </p:sp>
        <p:sp>
          <p:nvSpPr>
            <p:cNvPr id="77" name="テキスト ボックス 76">
              <a:extLst>
                <a:ext uri="{FF2B5EF4-FFF2-40B4-BE49-F238E27FC236}">
                  <a16:creationId xmlns:a16="http://schemas.microsoft.com/office/drawing/2014/main" id="{0DD6553F-878E-F7D3-22D6-8CE7C4358CDF}"/>
                </a:ext>
              </a:extLst>
            </p:cNvPr>
            <p:cNvSpPr txBox="1"/>
            <p:nvPr/>
          </p:nvSpPr>
          <p:spPr>
            <a:xfrm>
              <a:off x="2175993" y="1397733"/>
              <a:ext cx="417034" cy="307777"/>
            </a:xfrm>
            <a:prstGeom prst="rect">
              <a:avLst/>
            </a:prstGeom>
            <a:noFill/>
          </p:spPr>
          <p:txBody>
            <a:bodyPr wrap="square">
              <a:spAutoFit/>
            </a:bodyPr>
            <a:lstStyle/>
            <a:p>
              <a:pPr algn="ctr"/>
              <a:r>
                <a:rPr lang="en-US" altLang="ja-JP" sz="1400" b="1" dirty="0">
                  <a:solidFill>
                    <a:srgbClr val="002060"/>
                  </a:solidFill>
                  <a:latin typeface="Yu Gothic" panose="020B0400000000000000" pitchFamily="34" charset="-128"/>
                  <a:ea typeface="Yu Gothic" panose="020B0400000000000000" pitchFamily="34" charset="-128"/>
                </a:rPr>
                <a:t>15</a:t>
              </a:r>
              <a:endParaRPr lang="ja-JP" altLang="en-US" sz="1400">
                <a:solidFill>
                  <a:srgbClr val="002060"/>
                </a:solidFill>
              </a:endParaRPr>
            </a:p>
          </p:txBody>
        </p:sp>
      </p:grpSp>
      <p:grpSp>
        <p:nvGrpSpPr>
          <p:cNvPr id="78" name="グループ化 77">
            <a:extLst>
              <a:ext uri="{FF2B5EF4-FFF2-40B4-BE49-F238E27FC236}">
                <a16:creationId xmlns:a16="http://schemas.microsoft.com/office/drawing/2014/main" id="{0181748E-DBD6-8C6D-2953-3A72140EB7CB}"/>
              </a:ext>
            </a:extLst>
          </p:cNvPr>
          <p:cNvGrpSpPr/>
          <p:nvPr/>
        </p:nvGrpSpPr>
        <p:grpSpPr>
          <a:xfrm>
            <a:off x="8876649" y="1226340"/>
            <a:ext cx="454039" cy="446491"/>
            <a:chOff x="2171049" y="1358544"/>
            <a:chExt cx="454039" cy="446491"/>
          </a:xfrm>
        </p:grpSpPr>
        <p:sp>
          <p:nvSpPr>
            <p:cNvPr id="79" name="円/楕円 78">
              <a:extLst>
                <a:ext uri="{FF2B5EF4-FFF2-40B4-BE49-F238E27FC236}">
                  <a16:creationId xmlns:a16="http://schemas.microsoft.com/office/drawing/2014/main" id="{3510D860-F899-7235-1FB9-F93751C77DC9}"/>
                </a:ext>
              </a:extLst>
            </p:cNvPr>
            <p:cNvSpPr/>
            <p:nvPr/>
          </p:nvSpPr>
          <p:spPr>
            <a:xfrm>
              <a:off x="2171049" y="1358544"/>
              <a:ext cx="433754" cy="433754"/>
            </a:xfrm>
            <a:prstGeom prst="ellipse">
              <a:avLst/>
            </a:prstGeom>
            <a:solidFill>
              <a:schemeClr val="bg1"/>
            </a:solidFill>
            <a:ln>
              <a:solidFill>
                <a:schemeClr val="tx2">
                  <a:lumMod val="90000"/>
                  <a:lumOff val="1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a:extLst>
                <a:ext uri="{FF2B5EF4-FFF2-40B4-BE49-F238E27FC236}">
                  <a16:creationId xmlns:a16="http://schemas.microsoft.com/office/drawing/2014/main" id="{D6D18A00-49E4-F246-CFC1-01B883DFB2C6}"/>
                </a:ext>
              </a:extLst>
            </p:cNvPr>
            <p:cNvSpPr txBox="1"/>
            <p:nvPr/>
          </p:nvSpPr>
          <p:spPr>
            <a:xfrm>
              <a:off x="2208054" y="1589591"/>
              <a:ext cx="417034" cy="215444"/>
            </a:xfrm>
            <a:prstGeom prst="rect">
              <a:avLst/>
            </a:prstGeom>
            <a:noFill/>
          </p:spPr>
          <p:txBody>
            <a:bodyPr wrap="square">
              <a:spAutoFit/>
            </a:bodyPr>
            <a:lstStyle/>
            <a:p>
              <a:r>
                <a:rPr lang="en-US" altLang="ja-JP" sz="800" b="1" dirty="0">
                  <a:solidFill>
                    <a:srgbClr val="002060"/>
                  </a:solidFill>
                  <a:latin typeface="Yu Gothic" panose="020B0400000000000000" pitchFamily="34" charset="-128"/>
                  <a:ea typeface="Yu Gothic" panose="020B0400000000000000" pitchFamily="34" charset="-128"/>
                </a:rPr>
                <a:t>min</a:t>
              </a:r>
              <a:endParaRPr lang="ja-JP" altLang="en-US" sz="800">
                <a:solidFill>
                  <a:srgbClr val="002060"/>
                </a:solidFill>
              </a:endParaRPr>
            </a:p>
          </p:txBody>
        </p:sp>
        <p:sp>
          <p:nvSpPr>
            <p:cNvPr id="81" name="テキスト ボックス 80">
              <a:extLst>
                <a:ext uri="{FF2B5EF4-FFF2-40B4-BE49-F238E27FC236}">
                  <a16:creationId xmlns:a16="http://schemas.microsoft.com/office/drawing/2014/main" id="{EE676152-2A63-F0C8-E56F-B616412B0059}"/>
                </a:ext>
              </a:extLst>
            </p:cNvPr>
            <p:cNvSpPr txBox="1"/>
            <p:nvPr/>
          </p:nvSpPr>
          <p:spPr>
            <a:xfrm>
              <a:off x="2175993" y="1397733"/>
              <a:ext cx="417034" cy="307777"/>
            </a:xfrm>
            <a:prstGeom prst="rect">
              <a:avLst/>
            </a:prstGeom>
            <a:noFill/>
          </p:spPr>
          <p:txBody>
            <a:bodyPr wrap="square">
              <a:spAutoFit/>
            </a:bodyPr>
            <a:lstStyle/>
            <a:p>
              <a:pPr algn="ctr"/>
              <a:r>
                <a:rPr lang="en-US" altLang="ja-JP" sz="1400" b="1" dirty="0">
                  <a:solidFill>
                    <a:srgbClr val="002060"/>
                  </a:solidFill>
                  <a:latin typeface="Yu Gothic" panose="020B0400000000000000" pitchFamily="34" charset="-128"/>
                  <a:ea typeface="Yu Gothic" panose="020B0400000000000000" pitchFamily="34" charset="-128"/>
                </a:rPr>
                <a:t>10</a:t>
              </a:r>
              <a:endParaRPr lang="ja-JP" altLang="en-US" sz="1400">
                <a:solidFill>
                  <a:srgbClr val="002060"/>
                </a:solidFill>
              </a:endParaRPr>
            </a:p>
          </p:txBody>
        </p:sp>
      </p:grpSp>
      <p:grpSp>
        <p:nvGrpSpPr>
          <p:cNvPr id="82" name="グループ化 81">
            <a:extLst>
              <a:ext uri="{FF2B5EF4-FFF2-40B4-BE49-F238E27FC236}">
                <a16:creationId xmlns:a16="http://schemas.microsoft.com/office/drawing/2014/main" id="{429173A4-7A13-2CF4-18DB-E79A37FFCE13}"/>
              </a:ext>
            </a:extLst>
          </p:cNvPr>
          <p:cNvGrpSpPr/>
          <p:nvPr/>
        </p:nvGrpSpPr>
        <p:grpSpPr>
          <a:xfrm>
            <a:off x="11173535" y="1226340"/>
            <a:ext cx="454039" cy="446491"/>
            <a:chOff x="2171049" y="1358544"/>
            <a:chExt cx="454039" cy="446491"/>
          </a:xfrm>
        </p:grpSpPr>
        <p:sp>
          <p:nvSpPr>
            <p:cNvPr id="83" name="円/楕円 82">
              <a:extLst>
                <a:ext uri="{FF2B5EF4-FFF2-40B4-BE49-F238E27FC236}">
                  <a16:creationId xmlns:a16="http://schemas.microsoft.com/office/drawing/2014/main" id="{372F7864-0784-ABEE-63FB-E7C1095CD39F}"/>
                </a:ext>
              </a:extLst>
            </p:cNvPr>
            <p:cNvSpPr/>
            <p:nvPr/>
          </p:nvSpPr>
          <p:spPr>
            <a:xfrm>
              <a:off x="2171049" y="1358544"/>
              <a:ext cx="433754" cy="433754"/>
            </a:xfrm>
            <a:prstGeom prst="ellipse">
              <a:avLst/>
            </a:prstGeom>
            <a:solidFill>
              <a:schemeClr val="bg1"/>
            </a:solidFill>
            <a:ln>
              <a:solidFill>
                <a:schemeClr val="tx2">
                  <a:lumMod val="90000"/>
                  <a:lumOff val="1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テキスト ボックス 83">
              <a:extLst>
                <a:ext uri="{FF2B5EF4-FFF2-40B4-BE49-F238E27FC236}">
                  <a16:creationId xmlns:a16="http://schemas.microsoft.com/office/drawing/2014/main" id="{C67B5D94-192C-9EA2-2C82-9D578447E05C}"/>
                </a:ext>
              </a:extLst>
            </p:cNvPr>
            <p:cNvSpPr txBox="1"/>
            <p:nvPr/>
          </p:nvSpPr>
          <p:spPr>
            <a:xfrm>
              <a:off x="2208054" y="1589591"/>
              <a:ext cx="417034" cy="215444"/>
            </a:xfrm>
            <a:prstGeom prst="rect">
              <a:avLst/>
            </a:prstGeom>
            <a:noFill/>
          </p:spPr>
          <p:txBody>
            <a:bodyPr wrap="square">
              <a:spAutoFit/>
            </a:bodyPr>
            <a:lstStyle/>
            <a:p>
              <a:r>
                <a:rPr lang="en-US" altLang="ja-JP" sz="800" b="1" dirty="0">
                  <a:solidFill>
                    <a:srgbClr val="002060"/>
                  </a:solidFill>
                  <a:latin typeface="Yu Gothic" panose="020B0400000000000000" pitchFamily="34" charset="-128"/>
                  <a:ea typeface="Yu Gothic" panose="020B0400000000000000" pitchFamily="34" charset="-128"/>
                </a:rPr>
                <a:t>min</a:t>
              </a:r>
              <a:endParaRPr lang="ja-JP" altLang="en-US" sz="800">
                <a:solidFill>
                  <a:srgbClr val="002060"/>
                </a:solidFill>
              </a:endParaRPr>
            </a:p>
          </p:txBody>
        </p:sp>
        <p:sp>
          <p:nvSpPr>
            <p:cNvPr id="85" name="テキスト ボックス 84">
              <a:extLst>
                <a:ext uri="{FF2B5EF4-FFF2-40B4-BE49-F238E27FC236}">
                  <a16:creationId xmlns:a16="http://schemas.microsoft.com/office/drawing/2014/main" id="{542F1EDC-3CFF-6F7A-6906-AD96749BCA43}"/>
                </a:ext>
              </a:extLst>
            </p:cNvPr>
            <p:cNvSpPr txBox="1"/>
            <p:nvPr/>
          </p:nvSpPr>
          <p:spPr>
            <a:xfrm>
              <a:off x="2175993" y="1397733"/>
              <a:ext cx="417034" cy="307777"/>
            </a:xfrm>
            <a:prstGeom prst="rect">
              <a:avLst/>
            </a:prstGeom>
            <a:noFill/>
          </p:spPr>
          <p:txBody>
            <a:bodyPr wrap="square">
              <a:spAutoFit/>
            </a:bodyPr>
            <a:lstStyle/>
            <a:p>
              <a:pPr algn="ctr"/>
              <a:r>
                <a:rPr lang="en-US" altLang="ja-JP" sz="1400" b="1" dirty="0">
                  <a:solidFill>
                    <a:srgbClr val="002060"/>
                  </a:solidFill>
                  <a:latin typeface="Yu Gothic" panose="020B0400000000000000" pitchFamily="34" charset="-128"/>
                  <a:ea typeface="Yu Gothic" panose="020B0400000000000000" pitchFamily="34" charset="-128"/>
                </a:rPr>
                <a:t>10</a:t>
              </a:r>
              <a:endParaRPr lang="ja-JP" altLang="en-US" sz="1400">
                <a:solidFill>
                  <a:srgbClr val="002060"/>
                </a:solidFill>
              </a:endParaRPr>
            </a:p>
          </p:txBody>
        </p:sp>
      </p:grpSp>
    </p:spTree>
    <p:extLst>
      <p:ext uri="{BB962C8B-B14F-4D97-AF65-F5344CB8AC3E}">
        <p14:creationId xmlns:p14="http://schemas.microsoft.com/office/powerpoint/2010/main" val="21088125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8AC51A177B65444AD8C9B32486054EF" ma:contentTypeVersion="15" ma:contentTypeDescription="新しいドキュメントを作成します。" ma:contentTypeScope="" ma:versionID="71fe72112238b929a1c89d0df5139add">
  <xsd:schema xmlns:xsd="http://www.w3.org/2001/XMLSchema" xmlns:xs="http://www.w3.org/2001/XMLSchema" xmlns:p="http://schemas.microsoft.com/office/2006/metadata/properties" xmlns:ns2="6179f81a-6c2c-407e-aba1-622bf383847f" xmlns:ns3="a6c122e0-ce50-4b87-8b64-48c0c6eea09b" targetNamespace="http://schemas.microsoft.com/office/2006/metadata/properties" ma:root="true" ma:fieldsID="b47fe20bacf0cf15fd7d7fd6f4add80d" ns2:_="" ns3:_="">
    <xsd:import namespace="6179f81a-6c2c-407e-aba1-622bf383847f"/>
    <xsd:import namespace="a6c122e0-ce50-4b87-8b64-48c0c6eea09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79f81a-6c2c-407e-aba1-622bf38384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ce9611e-a95e-4b98-9362-ffda1e6a3ae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6c122e0-ce50-4b87-8b64-48c0c6eea09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897b87f-00f3-49c4-8a51-a83b5c4ce65b}" ma:internalName="TaxCatchAll" ma:showField="CatchAllData" ma:web="a6c122e0-ce50-4b87-8b64-48c0c6eea09b">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6c122e0-ce50-4b87-8b64-48c0c6eea09b" xsi:nil="true"/>
    <lcf76f155ced4ddcb4097134ff3c332f xmlns="6179f81a-6c2c-407e-aba1-622bf383847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1264797-3BC5-406F-8E2A-51659B28D07A}"/>
</file>

<file path=customXml/itemProps2.xml><?xml version="1.0" encoding="utf-8"?>
<ds:datastoreItem xmlns:ds="http://schemas.openxmlformats.org/officeDocument/2006/customXml" ds:itemID="{AA983738-590E-46DD-A5E1-5D0278ACA519}"/>
</file>

<file path=customXml/itemProps3.xml><?xml version="1.0" encoding="utf-8"?>
<ds:datastoreItem xmlns:ds="http://schemas.openxmlformats.org/officeDocument/2006/customXml" ds:itemID="{3D526F80-65FB-4BEE-9716-AFE42BFA0F66}"/>
</file>

<file path=docProps/app.xml><?xml version="1.0" encoding="utf-8"?>
<Properties xmlns="http://schemas.openxmlformats.org/officeDocument/2006/extended-properties" xmlns:vt="http://schemas.openxmlformats.org/officeDocument/2006/docPropsVTypes">
  <TotalTime>4</TotalTime>
  <Words>332</Words>
  <Application>Microsoft Macintosh PowerPoint</Application>
  <PresentationFormat>ワイド画面</PresentationFormat>
  <Paragraphs>42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Yu Gothic</vt:lpstr>
      <vt:lpstr>Yu Gothic</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小野澤 峻 Shun Onozawa</dc:creator>
  <cp:lastModifiedBy>小野澤 峻 Shun Onozawa</cp:lastModifiedBy>
  <cp:revision>2</cp:revision>
  <dcterms:created xsi:type="dcterms:W3CDTF">2024-08-18T12:18:51Z</dcterms:created>
  <dcterms:modified xsi:type="dcterms:W3CDTF">2024-08-18T12:23:23Z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0x01010048AC51A177B65444AD8C9B32486054EF</vt:lpwstr>
  </property>
</Properties>
</file>